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51" autoAdjust="0"/>
    <p:restoredTop sz="94626" autoAdjust="0"/>
  </p:normalViewPr>
  <p:slideViewPr>
    <p:cSldViewPr>
      <p:cViewPr varScale="1">
        <p:scale>
          <a:sx n="69" d="100"/>
          <a:sy n="69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AA60F-9854-43B6-AEF1-3F7CE45E4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6EF2F-C643-4644-9B27-C1E9729F3EF8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D033F-8034-406A-9B0F-7F9AFA646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6594D-6A9A-46EF-9B05-6AB96220DB2E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676400" y="457200"/>
            <a:ext cx="70104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76D86-C456-4655-8089-3CD2CEB66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FA428-8156-452D-867E-0F95C5520934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DD932-0A46-4C34-B300-A512E638C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83F05-DD96-4FF6-8F37-D8A0DD1EBE8C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368D0-E763-4B9F-BA07-F7185B78A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5189-B1B2-498C-A054-AA81C87DC2D3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195BD-2C15-4E8A-91C1-040643567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5E9D1-8C83-4BB0-B2FE-0BCC3F20DD70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C9AA-1815-4BCE-9246-80AA5CE87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B432-7A22-4691-94B2-504346179ACF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295BD-5406-4A75-BB71-BAF9FD0A6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836D2-DE87-472C-89EC-EA97B90E292B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8C3A1-29E4-4AD5-92BD-FB4DDE7FF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CCFA3-F949-46ED-9295-41891AE58EA2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D9BF4-1534-4734-8EA8-CDCDF1481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A74BC-A533-452E-9A2A-0DCD8F355E09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1A800-2977-4ED2-9DDE-0EFBF0963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A9C79-6867-4009-BA70-F4C77CDD9FAB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9BB8EA-380C-41A1-AB10-69D5D9E9A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7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279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1D6273-DC3D-4AB1-8031-E78A31ED8ED1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Техника безопасности для детей в каникулярное время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Детская безопасность на осенних каникулах</a:t>
            </a:r>
          </a:p>
          <a:p>
            <a:pPr eaLnBrk="1" hangingPunct="1"/>
            <a:r>
              <a:rPr lang="ru-RU" smtClean="0"/>
              <a:t>Детская безопасность на зимних каникулах.  </a:t>
            </a:r>
          </a:p>
          <a:p>
            <a:pPr eaLnBrk="1" hangingPunct="1"/>
            <a:r>
              <a:rPr lang="ru-RU" smtClean="0"/>
              <a:t>Детская безопасность на весенних каникулах</a:t>
            </a:r>
          </a:p>
          <a:p>
            <a:pPr eaLnBrk="1" hangingPunct="1"/>
            <a:r>
              <a:rPr lang="ru-RU" smtClean="0"/>
              <a:t>Детская безопасность на летних каникулах.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z="2000" smtClean="0"/>
              <a:t>Не играй с острыми, колющими и режущими, легковоспламеняющимися и взрывоопасными предметами, огнестрельным и холодным оружием, боеприпасами.</a:t>
            </a:r>
            <a:r>
              <a:rPr lang="ru-RU" sz="2400" smtClean="0"/>
              <a:t> 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22530" name="Picture 5" descr="i[4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6238" y="2565400"/>
            <a:ext cx="4464050" cy="31686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mtClean="0"/>
              <a:t>Соблюдай закон 15.39 - КЗ</a:t>
            </a:r>
            <a:br>
              <a:rPr lang="ru-RU" smtClean="0"/>
            </a:br>
            <a:endParaRPr lang="ru-RU" smtClean="0"/>
          </a:p>
        </p:txBody>
      </p:sp>
      <p:pic>
        <p:nvPicPr>
          <p:cNvPr id="23554" name="Picture 8" descr="13014949764515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2452688"/>
            <a:ext cx="6408738" cy="37131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Детская безопасность на       зимних каникулах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/>
              <a:t> Соблюдай правила ПДД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Соблюдай правила пожарной безопасности и обращения с электроприборами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Соблюдай правила поведения в общественных местах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Соблюдай правила личной безопасности на улице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 Соблюдай правила безопасности на льду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 Соблюдай правила поведения, когда ты один дома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Соблюдай правила безопасности при обращении с животными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Не играй с острыми, колющими и режущими, легковоспламеняющимися и взрывоопасными предметами, огнестрельным и холодным оружием, боеприпасами.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>
              <a:lnSpc>
                <a:spcPct val="80000"/>
              </a:lnSpc>
            </a:pPr>
            <a:r>
              <a:rPr lang="ru-RU" sz="1600" smtClean="0"/>
              <a:t> Остерегайся гололёда, во избежание падений и получения травм.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Не играй вблизи зданий, с крыш которых свисает снег и лёд.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Соблюдай закон 15.39 - КЗ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mtClean="0"/>
              <a:t>Соблюдай правила ПДД</a:t>
            </a:r>
          </a:p>
        </p:txBody>
      </p:sp>
      <p:pic>
        <p:nvPicPr>
          <p:cNvPr id="25602" name="Picture 5" descr="mit02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773238"/>
            <a:ext cx="6810375" cy="43195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6450" y="620713"/>
            <a:ext cx="7067550" cy="1368425"/>
          </a:xfrm>
        </p:spPr>
        <p:txBody>
          <a:bodyPr/>
          <a:lstStyle/>
          <a:p>
            <a:r>
              <a:rPr lang="ru-RU" sz="3200" smtClean="0"/>
              <a:t>Соблюдай правила пожарной безопасности и обращения с электроприборами</a:t>
            </a:r>
          </a:p>
        </p:txBody>
      </p:sp>
      <p:pic>
        <p:nvPicPr>
          <p:cNvPr id="26626" name="Picture 5" descr="41_120311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2060575"/>
            <a:ext cx="3673475" cy="40544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6470650" cy="1295400"/>
          </a:xfrm>
        </p:spPr>
        <p:txBody>
          <a:bodyPr/>
          <a:lstStyle/>
          <a:p>
            <a:r>
              <a:rPr lang="ru-RU" sz="3200" smtClean="0"/>
              <a:t>Соблюдай правила поведения в общественных местах </a:t>
            </a:r>
            <a:br>
              <a:rPr lang="ru-RU" sz="3200" smtClean="0"/>
            </a:br>
            <a:endParaRPr lang="ru-RU" sz="3200" smtClean="0"/>
          </a:p>
        </p:txBody>
      </p:sp>
      <p:pic>
        <p:nvPicPr>
          <p:cNvPr id="27650" name="Picture 5" descr="30_120311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575" y="1412875"/>
            <a:ext cx="3987800" cy="47021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mtClean="0"/>
              <a:t>Соблюдай правила личной безопасности на улице</a:t>
            </a:r>
          </a:p>
        </p:txBody>
      </p:sp>
      <p:pic>
        <p:nvPicPr>
          <p:cNvPr id="28674" name="Picture 5" descr="02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6238" y="1628775"/>
            <a:ext cx="3816350" cy="44862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mtClean="0"/>
              <a:t>Соблюдай правила безопасности на льду</a:t>
            </a:r>
          </a:p>
        </p:txBody>
      </p:sp>
      <p:pic>
        <p:nvPicPr>
          <p:cNvPr id="29698" name="Picture 5" descr="39_120311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6238" y="1700213"/>
            <a:ext cx="3960812" cy="44148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z="3500" smtClean="0"/>
              <a:t>Соблюдай правила поведения, когда ты один дома</a:t>
            </a:r>
          </a:p>
        </p:txBody>
      </p:sp>
      <p:pic>
        <p:nvPicPr>
          <p:cNvPr id="30722" name="Picture 5" descr="0015-038-Domashnie-opasnosti[2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700213"/>
            <a:ext cx="4176712" cy="43926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z="3500" smtClean="0"/>
              <a:t>Соблюдай правила безопасности при обращении с животными</a:t>
            </a:r>
          </a:p>
        </p:txBody>
      </p:sp>
      <p:pic>
        <p:nvPicPr>
          <p:cNvPr id="31746" name="Picture 5" descr="151762_image_large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0" y="2060575"/>
            <a:ext cx="3455988" cy="41052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Инструктаж по ТБ </a:t>
            </a:r>
            <a:br>
              <a:rPr lang="ru-RU" smtClean="0"/>
            </a:br>
            <a:r>
              <a:rPr lang="ru-RU" smtClean="0"/>
              <a:t>на осенних каникулах</a:t>
            </a:r>
          </a:p>
        </p:txBody>
      </p:sp>
      <p:sp>
        <p:nvSpPr>
          <p:cNvPr id="14338" name="Rectangle 3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Соблюдай правила ПДД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Соблюдай правила пожарной безопасности и обращения с электроприборами.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Соблюдай правила поведения в общественных местах.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Соблюдай правила личной безопасности на улице.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Соблюдай правила поведения около водоёмов.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Соблюдай правила поведения, когда ты один дома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Соблюдай правила безопасности при обращении с животными 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Не играй с острыми, колющими и режущими, легковоспламеняющимися и взрывоопасными предметами, огнестрельным и холодным оружием, боеприпасами.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Не играй с острыми, колющими и режущими, легковоспламеняющимися и взрывоопасными предметами, огнестрельным и холодным оружием, боеприпасами. </a:t>
            </a:r>
            <a:br>
              <a:rPr lang="ru-RU" sz="2000" smtClean="0"/>
            </a:br>
            <a:r>
              <a:rPr lang="ru-RU" sz="3500" smtClean="0"/>
              <a:t/>
            </a:r>
            <a:br>
              <a:rPr lang="ru-RU" sz="3500" smtClean="0"/>
            </a:br>
            <a:endParaRPr lang="ru-RU" sz="3500" smtClean="0"/>
          </a:p>
        </p:txBody>
      </p:sp>
      <p:pic>
        <p:nvPicPr>
          <p:cNvPr id="32770" name="Picture 7" descr="plakat2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5163" y="1981200"/>
            <a:ext cx="2911475" cy="4114800"/>
          </a:xfrm>
        </p:spPr>
      </p:pic>
      <p:pic>
        <p:nvPicPr>
          <p:cNvPr id="32771" name="Picture 8" descr="i[4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2060575"/>
            <a:ext cx="2592388" cy="38893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smtClean="0"/>
              <a:t>Остерегайся гололёда, во избежание падений и получения травм.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4" descr="_l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916113"/>
            <a:ext cx="7056437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smtClean="0"/>
              <a:t>Не играй вблизи зданий, с крыш которых свисает снег и лёд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4" descr="8cdbb8e6c2eb88f5a851fa2781a85bd4-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989138"/>
            <a:ext cx="69119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mtClean="0"/>
              <a:t>Соблюдай закон 15.39 - КЗ</a:t>
            </a:r>
            <a:br>
              <a:rPr lang="ru-RU" smtClean="0"/>
            </a:br>
            <a:endParaRPr lang="ru-RU" smtClean="0"/>
          </a:p>
        </p:txBody>
      </p:sp>
      <p:pic>
        <p:nvPicPr>
          <p:cNvPr id="35842" name="Picture 5" descr="25(1)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2133600"/>
            <a:ext cx="5472113" cy="39592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Детская безопасность на весенних каникулах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 Соблюдай правила ПДД.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 Соблюдай правила пожарной безопасности и обращения с электроприборами.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Соблюдай правила поведения в общественных местах.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Соблюдай правила личной безопасности на улице.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Соблюдай правила поведения, когда ты один дома.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Соблюдай правила безопасности при обращении с животными.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Не играй с острыми, колющими и режущими, легковоспламеняющимися и взрывоопасными предметами, огнестрельным и холодным оружием, боеприпасами.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     Правила поведения на железной дороге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     Соблюдай закон 15.39 - КЗ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Соблюдай правила ПДД.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1" name="Picture 4" descr="0_72cb7_d52d96f6_XL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989138"/>
            <a:ext cx="69119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smtClean="0"/>
              <a:t>Соблюдай правила пожарной безопасности и обращения с электроприборами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4" descr="0035-035-Pomni-Bud-ostorozhen-pri-obraschenii-s-elektrichestvom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916113"/>
            <a:ext cx="76327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smtClean="0"/>
              <a:t>Соблюдай правила поведения в общественных местах.</a:t>
            </a:r>
          </a:p>
        </p:txBody>
      </p:sp>
      <p:pic>
        <p:nvPicPr>
          <p:cNvPr id="39938" name="Picture 6" descr="029ea4c5f2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18150" y="1981200"/>
            <a:ext cx="2906713" cy="4114800"/>
          </a:xfrm>
        </p:spPr>
      </p:pic>
      <p:pic>
        <p:nvPicPr>
          <p:cNvPr id="39939" name="Picture 7" descr="2ad37ec55eee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36750" y="1981200"/>
            <a:ext cx="2906713" cy="41148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z="3500" smtClean="0"/>
              <a:t>Соблюдай правила личной безопасности на улице. </a:t>
            </a:r>
            <a:br>
              <a:rPr lang="ru-RU" sz="3500" smtClean="0"/>
            </a:br>
            <a:endParaRPr lang="ru-RU" sz="3500" smtClean="0"/>
          </a:p>
        </p:txBody>
      </p:sp>
      <p:pic>
        <p:nvPicPr>
          <p:cNvPr id="40962" name="Picture 6" descr="02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6238" y="1557338"/>
            <a:ext cx="4464050" cy="460851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z="3500" smtClean="0"/>
              <a:t>Соблюдай правила поведения, когда ты один дома.</a:t>
            </a:r>
          </a:p>
        </p:txBody>
      </p:sp>
      <p:pic>
        <p:nvPicPr>
          <p:cNvPr id="41986" name="Picture 5" descr="01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1700213"/>
            <a:ext cx="3819525" cy="44148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Соблюдай правила ПДД</a:t>
            </a:r>
          </a:p>
        </p:txBody>
      </p:sp>
      <p:pic>
        <p:nvPicPr>
          <p:cNvPr id="15362" name="Picture 5" descr="02_2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46275" y="1981200"/>
            <a:ext cx="2887663" cy="4114800"/>
          </a:xfrm>
        </p:spPr>
      </p:pic>
      <p:pic>
        <p:nvPicPr>
          <p:cNvPr id="15363" name="Picture 7" descr="skazki-0043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2565400"/>
            <a:ext cx="3527425" cy="261937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z="3500" smtClean="0"/>
              <a:t>Соблюдай правила безопасности при обращении с животными</a:t>
            </a:r>
          </a:p>
        </p:txBody>
      </p:sp>
      <p:pic>
        <p:nvPicPr>
          <p:cNvPr id="43010" name="Picture 7" descr="klesch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2205038"/>
            <a:ext cx="4537075" cy="381635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mtClean="0"/>
              <a:t>Не играй с острыми, колющими и режущими</a:t>
            </a:r>
          </a:p>
        </p:txBody>
      </p:sp>
      <p:pic>
        <p:nvPicPr>
          <p:cNvPr id="44034" name="Picture 5" descr="i[4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2133600"/>
            <a:ext cx="3887787" cy="40322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smtClean="0"/>
              <a:t>Правила поведения на железной дороге</a:t>
            </a:r>
            <a:br>
              <a:rPr lang="ru-RU" sz="3500" smtClean="0"/>
            </a:br>
            <a:endParaRPr lang="ru-RU" sz="3500" smtClean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9" name="Picture 4" descr="137376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44675"/>
            <a:ext cx="778033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smtClean="0"/>
              <a:t>Соблюдай закон 15.39 - КЗ</a:t>
            </a:r>
            <a:br>
              <a:rPr lang="ru-RU" sz="3500" smtClean="0"/>
            </a:br>
            <a:r>
              <a:rPr lang="ru-RU" sz="3500" smtClean="0"/>
              <a:t/>
            </a:r>
            <a:br>
              <a:rPr lang="ru-RU" sz="3500" smtClean="0"/>
            </a:br>
            <a:endParaRPr lang="ru-RU" sz="3500" smtClean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3" name="Picture 4" descr="55zzx7hsb2scgo0sks4g88ok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060575"/>
            <a:ext cx="70564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smtClean="0"/>
              <a:t>Детская безопасность на летних каникулах. </a:t>
            </a:r>
            <a:br>
              <a:rPr lang="ru-RU" sz="3500" smtClean="0"/>
            </a:br>
            <a:endParaRPr lang="ru-RU" sz="3500" smtClean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Соблюдай правила ПДД.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 Соблюдай правила пожарной безопасности и обращения с электроприборами.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 Соблюдай правила поведения в общественных местах.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Соблюдай правила личной безопасности на улице 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 Соблюдай правила безопасного поведения на воде летом 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 Соблюдай правила поведения, когда ты один дома 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 Соблюдай правила безопасности при обращении с животными 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 Не играй с острыми, колющими и режущими, легковоспламеняющимися и взрывоопасными предметами, огнестрельным и холодным оружием, боеприпасами.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Правила безопасного поведения в лесу.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Соблюдай закон 15.39 – КЗ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Правила поведения на железной дороге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mtClean="0"/>
              <a:t>Соблюдай правила ПДД.</a:t>
            </a:r>
            <a:br>
              <a:rPr lang="ru-RU" smtClean="0"/>
            </a:br>
            <a:endParaRPr lang="ru-RU" smtClean="0"/>
          </a:p>
        </p:txBody>
      </p:sp>
      <p:pic>
        <p:nvPicPr>
          <p:cNvPr id="48130" name="Picture 6" descr="07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40075" y="1196975"/>
            <a:ext cx="4083050" cy="489902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smtClean="0"/>
              <a:t>Соблюдай правила пожарной безопасности и обращения с электроприборами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5" name="Picture 4" descr="0035-035-Pomni-Bud-ostorozhen-pri-obraschenii-s-elektrichestvom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989138"/>
            <a:ext cx="75596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smtClean="0"/>
              <a:t>Соблюдай правила поведения в общественных местах.</a:t>
            </a:r>
          </a:p>
        </p:txBody>
      </p:sp>
      <p:pic>
        <p:nvPicPr>
          <p:cNvPr id="50178" name="Picture 6" descr="2c9dba2a507bt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47875" y="2133600"/>
            <a:ext cx="2686050" cy="3810000"/>
          </a:xfrm>
        </p:spPr>
      </p:pic>
      <p:pic>
        <p:nvPicPr>
          <p:cNvPr id="50179" name="Picture 7" descr="9fc11cb6fc5ft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29275" y="2133600"/>
            <a:ext cx="2686050" cy="3810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z="3500" smtClean="0"/>
              <a:t>Соблюдай правила личной безопасности на улице . </a:t>
            </a:r>
            <a:br>
              <a:rPr lang="ru-RU" sz="3500" smtClean="0"/>
            </a:br>
            <a:endParaRPr lang="ru-RU" sz="3500" smtClean="0"/>
          </a:p>
        </p:txBody>
      </p:sp>
      <p:pic>
        <p:nvPicPr>
          <p:cNvPr id="51202" name="Picture 5" descr="02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1700213"/>
            <a:ext cx="3806825" cy="4414837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z="3500" smtClean="0"/>
              <a:t>Соблюдай правила безопасного поведения на воде летом</a:t>
            </a:r>
          </a:p>
        </p:txBody>
      </p:sp>
      <p:pic>
        <p:nvPicPr>
          <p:cNvPr id="52226" name="Picture 5" descr="91012265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0" y="1628775"/>
            <a:ext cx="3455988" cy="45354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z="3500" smtClean="0"/>
              <a:t>Соблюдай правила пожарной безопасности и обращения с электроприборами</a:t>
            </a:r>
          </a:p>
        </p:txBody>
      </p:sp>
      <p:pic>
        <p:nvPicPr>
          <p:cNvPr id="16386" name="Picture 13" descr="safety10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2133600"/>
            <a:ext cx="4752975" cy="3978275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z="3500" smtClean="0"/>
              <a:t>Соблюдай правила поведения, когда ты один дома</a:t>
            </a:r>
          </a:p>
        </p:txBody>
      </p:sp>
      <p:pic>
        <p:nvPicPr>
          <p:cNvPr id="53250" name="Picture 6" descr="safety10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09813" y="1700213"/>
            <a:ext cx="6007100" cy="4465637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smtClean="0"/>
              <a:t>Соблюдай правила безопасности при обращении с животными .</a:t>
            </a:r>
          </a:p>
        </p:txBody>
      </p:sp>
      <p:pic>
        <p:nvPicPr>
          <p:cNvPr id="54274" name="Picture 7" descr="0237899498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2503488"/>
            <a:ext cx="3429000" cy="3068637"/>
          </a:xfrm>
        </p:spPr>
      </p:pic>
      <p:pic>
        <p:nvPicPr>
          <p:cNvPr id="54275" name="Picture 8" descr="linka-i-drugije-njeprijatnosti-britanskoj-koshki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2492375"/>
            <a:ext cx="3429000" cy="3024188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Не играй с острыми, колющими</a:t>
            </a:r>
            <a:r>
              <a:rPr lang="ru-RU" sz="3500" smtClean="0"/>
              <a:t> </a:t>
            </a:r>
            <a:r>
              <a:rPr lang="ru-RU" sz="2400" smtClean="0"/>
              <a:t>и режущими, легковоспламеняющимися и взрывоопасными предметами, огнестрельным и холодным оружием, боеприпасами. </a:t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5299" name="Picture 4" descr="i[4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989138"/>
            <a:ext cx="6983413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smtClean="0"/>
              <a:t>Правила безопасного поведения в лесу.</a:t>
            </a:r>
            <a:br>
              <a:rPr lang="ru-RU" sz="3500" smtClean="0"/>
            </a:br>
            <a:endParaRPr lang="ru-RU" sz="3500" smtClean="0"/>
          </a:p>
        </p:txBody>
      </p:sp>
      <p:pic>
        <p:nvPicPr>
          <p:cNvPr id="56322" name="Picture 6" descr="1306383473_deti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060575"/>
            <a:ext cx="3962400" cy="3529013"/>
          </a:xfrm>
        </p:spPr>
      </p:pic>
      <p:pic>
        <p:nvPicPr>
          <p:cNvPr id="56323" name="Picture 7" descr="03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1989138"/>
            <a:ext cx="3028950" cy="3671887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mtClean="0"/>
              <a:t>Соблюдай закон 15.39 – КЗ</a:t>
            </a:r>
            <a:br>
              <a:rPr lang="ru-RU" smtClean="0"/>
            </a:br>
            <a:endParaRPr lang="ru-RU" smtClean="0"/>
          </a:p>
        </p:txBody>
      </p:sp>
      <p:pic>
        <p:nvPicPr>
          <p:cNvPr id="57346" name="Picture 5" descr="70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0" y="1628775"/>
            <a:ext cx="3455988" cy="446405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smtClean="0"/>
              <a:t/>
            </a:r>
            <a:br>
              <a:rPr lang="ru-RU" sz="3500" smtClean="0"/>
            </a:br>
            <a:r>
              <a:rPr lang="ru-RU" sz="3500" smtClean="0"/>
              <a:t/>
            </a:r>
            <a:br>
              <a:rPr lang="ru-RU" sz="3500" smtClean="0"/>
            </a:br>
            <a:r>
              <a:rPr lang="ru-RU" sz="2800" smtClean="0"/>
              <a:t>Правила поведения на железной дороге</a:t>
            </a:r>
            <a:br>
              <a:rPr lang="ru-RU" sz="2800" smtClean="0"/>
            </a:br>
            <a:r>
              <a:rPr lang="ru-RU" sz="3500" smtClean="0"/>
              <a:t/>
            </a:r>
            <a:br>
              <a:rPr lang="ru-RU" sz="3500" smtClean="0"/>
            </a:br>
            <a:endParaRPr lang="ru-RU" sz="3500" smtClean="0"/>
          </a:p>
        </p:txBody>
      </p:sp>
      <p:pic>
        <p:nvPicPr>
          <p:cNvPr id="58370" name="Picture 8" descr="iCAL7SUP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2349500"/>
            <a:ext cx="3311525" cy="3887788"/>
          </a:xfrm>
        </p:spPr>
      </p:pic>
      <p:pic>
        <p:nvPicPr>
          <p:cNvPr id="58371" name="Picture 9" descr="iCARL7FH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2349500"/>
            <a:ext cx="3240088" cy="38163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6542088" cy="1295400"/>
          </a:xfrm>
        </p:spPr>
        <p:txBody>
          <a:bodyPr/>
          <a:lstStyle/>
          <a:p>
            <a:r>
              <a:rPr lang="ru-RU" sz="3500" smtClean="0"/>
              <a:t>Соблюдай правила поведения в общественных местах. </a:t>
            </a:r>
            <a:br>
              <a:rPr lang="ru-RU" sz="3500" smtClean="0"/>
            </a:br>
            <a:endParaRPr lang="ru-RU" sz="3500" smtClean="0"/>
          </a:p>
        </p:txBody>
      </p:sp>
      <p:pic>
        <p:nvPicPr>
          <p:cNvPr id="17410" name="Picture 5" descr="2c9dba2a507bt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2060575"/>
            <a:ext cx="2686050" cy="3810000"/>
          </a:xfrm>
        </p:spPr>
      </p:pic>
      <p:pic>
        <p:nvPicPr>
          <p:cNvPr id="17411" name="Picture 6" descr="515baf9e19a8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060575"/>
            <a:ext cx="2686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mtClean="0"/>
              <a:t>Соблюдай правила личной безопасности на улице.</a:t>
            </a:r>
          </a:p>
        </p:txBody>
      </p:sp>
      <p:pic>
        <p:nvPicPr>
          <p:cNvPr id="18434" name="Picture 5" descr="02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1700213"/>
            <a:ext cx="4103688" cy="4414837"/>
          </a:xfrm>
        </p:spPr>
      </p:pic>
      <p:pic>
        <p:nvPicPr>
          <p:cNvPr id="18435" name="Picture 6" descr="0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700213"/>
            <a:ext cx="4103688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z="3500" smtClean="0"/>
              <a:t>Соблюдай правила поведения около водоёмов.</a:t>
            </a:r>
            <a:br>
              <a:rPr lang="ru-RU" sz="3500" smtClean="0"/>
            </a:br>
            <a:endParaRPr lang="ru-RU" sz="3500" smtClean="0"/>
          </a:p>
        </p:txBody>
      </p:sp>
      <p:pic>
        <p:nvPicPr>
          <p:cNvPr id="19458" name="Picture 7" descr="91012265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1557338"/>
            <a:ext cx="3402012" cy="46085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z="3500" smtClean="0"/>
              <a:t>Соблюдай правила поведения, когда ты один дома </a:t>
            </a:r>
            <a:br>
              <a:rPr lang="ru-RU" sz="3500" smtClean="0"/>
            </a:br>
            <a:endParaRPr lang="ru-RU" sz="3500" smtClean="0"/>
          </a:p>
        </p:txBody>
      </p:sp>
      <p:pic>
        <p:nvPicPr>
          <p:cNvPr id="20482" name="Picture 5" descr="0015-038-Domashnie-opasnosti[2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1700213"/>
            <a:ext cx="4752975" cy="43211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r>
              <a:rPr lang="ru-RU" sz="3500" smtClean="0"/>
              <a:t>Соблюдай правила безопасности при обращении с животными</a:t>
            </a:r>
          </a:p>
        </p:txBody>
      </p:sp>
      <p:pic>
        <p:nvPicPr>
          <p:cNvPr id="21506" name="Picture 7" descr="linka-i-drugije-njeprijatnosti-britanskoj-koshki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916113"/>
            <a:ext cx="6480175" cy="41767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299</TotalTime>
  <Words>670</Words>
  <Application>Microsoft Office PowerPoint</Application>
  <PresentationFormat>On-screen Show (4:3)</PresentationFormat>
  <Paragraphs>90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Каскад</vt:lpstr>
      <vt:lpstr>Техника безопасности для детей в каникулярное время</vt:lpstr>
      <vt:lpstr>Инструктаж по ТБ  на осенних каникулах</vt:lpstr>
      <vt:lpstr>Соблюдай правила ПДД</vt:lpstr>
      <vt:lpstr>Соблюдай правила пожарной безопасности и обращения с электроприборами</vt:lpstr>
      <vt:lpstr>Соблюдай правила поведения в общественных местах.  </vt:lpstr>
      <vt:lpstr>Соблюдай правила личной безопасности на улице.</vt:lpstr>
      <vt:lpstr>Соблюдай правила поведения около водоёмов. </vt:lpstr>
      <vt:lpstr>Соблюдай правила поведения, когда ты один дома  </vt:lpstr>
      <vt:lpstr>Соблюдай правила безопасности при обращении с животными</vt:lpstr>
      <vt:lpstr>Не играй с острыми, колющими и режущими, легковоспламеняющимися и взрывоопасными предметами, огнестрельным и холодным оружием, боеприпасами.  </vt:lpstr>
      <vt:lpstr>Соблюдай закон 15.39 - КЗ </vt:lpstr>
      <vt:lpstr>Детская безопасность на       зимних каникулах</vt:lpstr>
      <vt:lpstr>Соблюдай правила ПДД</vt:lpstr>
      <vt:lpstr>Соблюдай правила пожарной безопасности и обращения с электроприборами</vt:lpstr>
      <vt:lpstr>Соблюдай правила поведения в общественных местах  </vt:lpstr>
      <vt:lpstr>Соблюдай правила личной безопасности на улице</vt:lpstr>
      <vt:lpstr>Соблюдай правила безопасности на льду</vt:lpstr>
      <vt:lpstr>Соблюдай правила поведения, когда ты один дома</vt:lpstr>
      <vt:lpstr>Соблюдай правила безопасности при обращении с животными</vt:lpstr>
      <vt:lpstr>    Не играй с острыми, колющими и режущими, легковоспламеняющимися и взрывоопасными предметами, огнестрельным и холодным оружием, боеприпасами.   </vt:lpstr>
      <vt:lpstr>Остерегайся гололёда, во избежание падений и получения травм.</vt:lpstr>
      <vt:lpstr>Не играй вблизи зданий, с крыш которых свисает снег и лёд</vt:lpstr>
      <vt:lpstr>Соблюдай закон 15.39 - КЗ </vt:lpstr>
      <vt:lpstr>Детская безопасность на весенних каникулах</vt:lpstr>
      <vt:lpstr>Соблюдай правила ПДД.</vt:lpstr>
      <vt:lpstr>Соблюдай правила пожарной безопасности и обращения с электроприборами</vt:lpstr>
      <vt:lpstr>Соблюдай правила поведения в общественных местах.</vt:lpstr>
      <vt:lpstr>Соблюдай правила личной безопасности на улице.  </vt:lpstr>
      <vt:lpstr>Соблюдай правила поведения, когда ты один дома.</vt:lpstr>
      <vt:lpstr>Соблюдай правила безопасности при обращении с животными</vt:lpstr>
      <vt:lpstr>Не играй с острыми, колющими и режущими</vt:lpstr>
      <vt:lpstr>Правила поведения на железной дороге </vt:lpstr>
      <vt:lpstr>Соблюдай закон 15.39 - КЗ  </vt:lpstr>
      <vt:lpstr>Детская безопасность на летних каникулах.  </vt:lpstr>
      <vt:lpstr>Соблюдай правила ПДД. </vt:lpstr>
      <vt:lpstr>Соблюдай правила пожарной безопасности и обращения с электроприборами</vt:lpstr>
      <vt:lpstr>Соблюдай правила поведения в общественных местах.</vt:lpstr>
      <vt:lpstr>Соблюдай правила личной безопасности на улице .  </vt:lpstr>
      <vt:lpstr>Соблюдай правила безопасного поведения на воде летом</vt:lpstr>
      <vt:lpstr>Соблюдай правила поведения, когда ты один дома</vt:lpstr>
      <vt:lpstr>Соблюдай правила безопасности при обращении с животными .</vt:lpstr>
      <vt:lpstr>Не играй с острыми, колющими и режущими, легковоспламеняющимися и взрывоопасными предметами, огнестрельным и холодным оружием, боеприпасами.  </vt:lpstr>
      <vt:lpstr>Правила безопасного поведения в лесу. </vt:lpstr>
      <vt:lpstr>Соблюдай закон 15.39 – КЗ </vt:lpstr>
      <vt:lpstr>  Правила поведения на железной дороге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</dc:title>
  <dc:subject>Техника безопасности</dc:subject>
  <dc:creator>Ященко А.В.</dc:creator>
  <cp:lastModifiedBy>Windows User</cp:lastModifiedBy>
  <cp:revision>9</cp:revision>
  <dcterms:created xsi:type="dcterms:W3CDTF">2010-06-09T18:54:14Z</dcterms:created>
  <dcterms:modified xsi:type="dcterms:W3CDTF">2016-02-11T23:38:06Z</dcterms:modified>
</cp:coreProperties>
</file>